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/Relationships>
</file>

<file path=ppt/media/image1.jpg>
</file>

<file path=ppt/media/image2.jpg>
</file>

<file path=ppt/media/image3.jpg>
</file>

<file path=ppt/media/image4.jpg>
</file>

<file path=ppt/media/image5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b="1">
                <a:solidFill>
                  <a:srgbClr val="3B5998"/>
                </a:solidFill>
                <a:latin typeface="Calibri Light"/>
              </a:defRPr>
            </a:pPr>
            <a:r>
              <a:t>Jaguar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00" y="1512000"/>
            <a:ext cx="4320000" cy="4986000"/>
          </a:xfrm>
        </p:spPr>
        <p:txBody>
          <a:bodyPr/>
          <a:lstStyle/>
          <a:p>
            <a:pPr>
              <a:defRPr sz="2500">
                <a:latin typeface="Calibri Light"/>
              </a:defRPr>
            </a:pPr>
            <a:r>
              <a:t> The jaguar is a large cat species and the only living member of the genus Panthera native to the Americas.</a:t>
            </a:r>
          </a:p>
          <a:p>
            <a:pPr>
              <a:defRPr sz="2500">
                <a:latin typeface="Calibri Light"/>
              </a:defRPr>
            </a:pPr>
            <a:r>
              <a:t> With a body length of up to 1.</a:t>
            </a:r>
          </a:p>
          <a:p>
            <a:pPr>
              <a:defRPr sz="2500">
                <a:latin typeface="Calibri Light"/>
              </a:defRPr>
            </a:pPr>
          </a:p>
        </p:txBody>
      </p:sp>
      <p:pic>
        <p:nvPicPr>
          <p:cNvPr id="4" name="Picture 3" descr="1.jaguar_%28panthera_onca_palustris%29_male_three_brothers_river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4000" y="3858235"/>
            <a:ext cx="3960000" cy="263976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b="1">
                <a:solidFill>
                  <a:srgbClr val="3B5998"/>
                </a:solidFill>
                <a:latin typeface="Calibri Light"/>
              </a:defRPr>
            </a:pPr>
            <a:r>
              <a:t>Etymology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00" y="1512000"/>
            <a:ext cx="4320000" cy="4986000"/>
          </a:xfrm>
        </p:spPr>
        <p:txBody>
          <a:bodyPr/>
          <a:lstStyle/>
          <a:p>
            <a:pPr>
              <a:defRPr sz="2500">
                <a:latin typeface="Calibri Light"/>
              </a:defRPr>
            </a:pPr>
            <a:r>
              <a:t>The word "jaguar" is possibly derived from the Tupi-Guarani word yaguara meaning "wild beast that overcomes its prey at a bound".</a:t>
            </a:r>
          </a:p>
          <a:p>
            <a:pPr>
              <a:defRPr sz="2500">
                <a:latin typeface="Calibri Light"/>
              </a:defRPr>
            </a:p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b="1">
                <a:solidFill>
                  <a:srgbClr val="3B5998"/>
                </a:solidFill>
                <a:latin typeface="Calibri Light"/>
              </a:defRPr>
            </a:pPr>
            <a:r>
              <a:t>Classification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00" y="1512000"/>
            <a:ext cx="4320000" cy="4986000"/>
          </a:xfrm>
        </p:spPr>
        <p:txBody>
          <a:bodyPr/>
          <a:lstStyle/>
          <a:p>
            <a:pPr>
              <a:defRPr sz="2500">
                <a:latin typeface="Calibri Light"/>
              </a:defRPr>
            </a:pPr>
            <a:r>
              <a:t> Carl Linnaeus described the jaguar in his work Systema Naturae.</a:t>
            </a:r>
          </a:p>
          <a:p>
            <a:pPr>
              <a:defRPr sz="2500">
                <a:latin typeface="Calibri Light"/>
              </a:defRPr>
            </a:pPr>
            <a:r>
              <a:t> He gave it the scientific name Felis onca.</a:t>
            </a:r>
          </a:p>
          <a:p>
            <a:pPr>
              <a:defRPr sz="2500">
                <a:latin typeface="Calibri Light"/>
              </a:defRPr>
            </a:pPr>
          </a:p>
        </p:txBody>
      </p:sp>
      <p:pic>
        <p:nvPicPr>
          <p:cNvPr id="4" name="Picture 3" descr="11.jaguar-xf-facelift-2021-0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4000" y="4115763"/>
            <a:ext cx="3960000" cy="238223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b="1">
                <a:solidFill>
                  <a:srgbClr val="3B5998"/>
                </a:solidFill>
                <a:latin typeface="Calibri Light"/>
              </a:defRPr>
            </a:pPr>
            <a:r>
              <a:t>Description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00" y="1512000"/>
            <a:ext cx="4320000" cy="4986000"/>
          </a:xfrm>
        </p:spPr>
        <p:txBody>
          <a:bodyPr/>
          <a:lstStyle/>
          <a:p>
            <a:pPr>
              <a:defRPr sz="2500">
                <a:latin typeface="Calibri Light"/>
              </a:defRPr>
            </a:pPr>
            <a:r>
              <a:t> The jaguar is a compact and well-muscled animal.</a:t>
            </a:r>
          </a:p>
          <a:p>
            <a:pPr>
              <a:defRPr sz="2500">
                <a:latin typeface="Calibri Light"/>
              </a:defRPr>
            </a:pPr>
            <a:r>
              <a:t> It is the largest cat native to the Americas.</a:t>
            </a:r>
          </a:p>
          <a:p>
            <a:pPr>
              <a:defRPr sz="2500">
                <a:latin typeface="Calibri Light"/>
              </a:defRPr>
            </a:pPr>
          </a:p>
        </p:txBody>
      </p:sp>
      <p:pic>
        <p:nvPicPr>
          <p:cNvPr id="4" name="Picture 3" descr="12.jaguar_clickpoint-671a2689171492c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4000" y="4271657"/>
            <a:ext cx="3960000" cy="222634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b="1">
                <a:solidFill>
                  <a:srgbClr val="3B5998"/>
                </a:solidFill>
                <a:latin typeface="Calibri Light"/>
              </a:defRPr>
            </a:pPr>
            <a:r>
              <a:t>Distribution and habitat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00" y="1512000"/>
            <a:ext cx="4320000" cy="4986000"/>
          </a:xfrm>
        </p:spPr>
        <p:txBody>
          <a:bodyPr/>
          <a:lstStyle/>
          <a:p>
            <a:pPr>
              <a:defRPr sz="2500">
                <a:latin typeface="Calibri Light"/>
              </a:defRPr>
            </a:pPr>
            <a:r>
              <a:t> The jaguar is found in Central and South America.</a:t>
            </a:r>
          </a:p>
          <a:p>
            <a:pPr>
              <a:defRPr sz="2500">
                <a:latin typeface="Calibri Light"/>
              </a:defRPr>
            </a:pPr>
          </a:p>
        </p:txBody>
      </p:sp>
      <p:pic>
        <p:nvPicPr>
          <p:cNvPr id="4" name="Picture 3" descr="2.637528893889724381dl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4000" y="4396678"/>
            <a:ext cx="3960000" cy="210132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b="1">
                <a:solidFill>
                  <a:srgbClr val="3B5998"/>
                </a:solidFill>
                <a:latin typeface="Calibri Light"/>
              </a:defRPr>
            </a:pPr>
            <a:r>
              <a:t>Behavior and ecology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00" y="1512000"/>
            <a:ext cx="4320000" cy="4986000"/>
          </a:xfrm>
        </p:spPr>
        <p:txBody>
          <a:bodyPr/>
          <a:lstStyle/>
          <a:p>
            <a:pPr>
              <a:defRPr sz="2500">
                <a:latin typeface="Calibri Light"/>
              </a:defRPr>
            </a:pPr>
            <a:r>
              <a:t> Jaguars are active at night and during twilight.</a:t>
            </a:r>
          </a:p>
          <a:p>
            <a:pPr>
              <a:defRPr sz="2500">
                <a:latin typeface="Calibri Light"/>
              </a:defRPr>
            </a:p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b="1">
                <a:solidFill>
                  <a:srgbClr val="3B5998"/>
                </a:solidFill>
                <a:latin typeface="Calibri Light"/>
              </a:defRPr>
            </a:pPr>
            <a:r>
              <a:t>Threats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00" y="1512000"/>
            <a:ext cx="4320000" cy="4986000"/>
          </a:xfrm>
        </p:spPr>
        <p:txBody>
          <a:bodyPr/>
          <a:lstStyle/>
          <a:p>
            <a:pPr>
              <a:defRPr sz="2500">
                <a:latin typeface="Calibri Light"/>
              </a:defRPr>
            </a:pPr>
            <a:r>
              <a:t> The jaguar is threatened by loss and fragmentation of habitat, illegal killing in retaliation for livestock depredation and for illegal trade in jagu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b="1">
                <a:solidFill>
                  <a:srgbClr val="3B5998"/>
                </a:solidFill>
                <a:latin typeface="Calibri Light"/>
              </a:defRPr>
            </a:pPr>
            <a:r>
              <a:t>Conservation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00" y="1512000"/>
            <a:ext cx="4320000" cy="4986000"/>
          </a:xfrm>
        </p:spPr>
        <p:txBody>
          <a:bodyPr/>
          <a:lstStyle/>
          <a:p>
            <a:pPr>
              <a:defRPr sz="2500">
                <a:latin typeface="Calibri Light"/>
              </a:defRPr>
            </a:pPr>
            <a:r>
              <a:t>United States, jaguars are listed as endangered under the Endangered Species Act.</a:t>
            </a:r>
          </a:p>
          <a:p>
            <a:pPr>
              <a:defRPr sz="2500">
                <a:latin typeface="Calibri Light"/>
              </a:defRPr>
            </a:p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b="1">
                <a:solidFill>
                  <a:srgbClr val="3B5998"/>
                </a:solidFill>
                <a:latin typeface="Calibri Light"/>
              </a:defRPr>
            </a:pPr>
            <a:r>
              <a:t>In culture and mythology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00" y="1512000"/>
            <a:ext cx="4320000" cy="4986000"/>
          </a:xfrm>
        </p:spPr>
        <p:txBody>
          <a:bodyPr/>
          <a:lstStyle/>
          <a:p>
            <a:pPr>
              <a:defRPr sz="2500">
                <a:latin typeface="Calibri Light"/>
              </a:defRPr>
            </a:pPr>
            <a:r>
              <a:t>ar is also used as a symbol for the Brazilian football team Sport Club Corinthians Paulista.</a:t>
            </a:r>
          </a:p>
          <a:p>
            <a:pPr>
              <a:defRPr sz="2500">
                <a:latin typeface="Calibri Light"/>
              </a:defRPr>
            </a:pPr>
          </a:p>
        </p:txBody>
      </p:sp>
      <p:pic>
        <p:nvPicPr>
          <p:cNvPr id="4" name="Picture 3" descr="6.standing_jaguar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4000" y="3770514"/>
            <a:ext cx="3960000" cy="272748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